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2" r:id="rId4"/>
    <p:sldId id="260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6"/>
    <p:restoredTop sz="94234"/>
  </p:normalViewPr>
  <p:slideViewPr>
    <p:cSldViewPr snapToGrid="0" snapToObjects="1">
      <p:cViewPr varScale="1">
        <p:scale>
          <a:sx n="77" d="100"/>
          <a:sy n="77" d="100"/>
        </p:scale>
        <p:origin x="3060" y="90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23.10.2017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</a:t>
            </a:r>
            <a:r>
              <a:rPr lang="de-DE" sz="1100" dirty="0" smtClean="0"/>
              <a:t>unten (also hinter mir</a:t>
            </a:r>
            <a:r>
              <a:rPr lang="de-DE" sz="1100" dirty="0"/>
              <a:t>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</a:t>
            </a:r>
            <a:r>
              <a:rPr lang="de-DE" sz="1100" dirty="0" smtClean="0"/>
              <a:t>oben (also </a:t>
            </a:r>
            <a:r>
              <a:rPr lang="de-DE" sz="1100" dirty="0"/>
              <a:t>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9" name="Group 1"/>
          <p:cNvGrpSpPr/>
          <p:nvPr/>
        </p:nvGrpSpPr>
        <p:grpSpPr>
          <a:xfrm>
            <a:off x="387908" y="6365349"/>
            <a:ext cx="2875720" cy="2877671"/>
            <a:chOff x="563030" y="4779681"/>
            <a:chExt cx="4844747" cy="4848033"/>
          </a:xfrm>
        </p:grpSpPr>
        <p:pic>
          <p:nvPicPr>
            <p:cNvPr id="130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31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</a:p>
          </p:txBody>
        </p:sp>
        <p:sp>
          <p:nvSpPr>
            <p:cNvPr id="135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36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</a:p>
          </p:txBody>
        </p:sp>
        <p:sp>
          <p:nvSpPr>
            <p:cNvPr id="137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38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</a:p>
          </p:txBody>
        </p:sp>
        <p:sp>
          <p:nvSpPr>
            <p:cNvPr id="139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</a:p>
          </p:txBody>
        </p:sp>
        <p:cxnSp>
          <p:nvCxnSpPr>
            <p:cNvPr id="140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</a:p>
          </p:txBody>
        </p:sp>
        <p:sp>
          <p:nvSpPr>
            <p:cNvPr id="146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</a:p>
          </p:txBody>
        </p:sp>
        <p:sp>
          <p:nvSpPr>
            <p:cNvPr id="147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48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155" y="35714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de-DE" sz="1000" noProof="1" smtClean="0">
                <a:solidFill>
                  <a:srgbClr val="000000"/>
                </a:solidFill>
                <a:latin typeface="Monaco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.neuerWuerfel(1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i,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    .</a:t>
            </a:r>
            <a:r>
              <a:rPr lang="de-DE" sz="1000" dirty="0" err="1" smtClean="0">
                <a:latin typeface="Monaco"/>
              </a:rPr>
              <a:t>wuerfel.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  <a:r>
              <a:rPr lang="de-DE" sz="1000" dirty="0" err="1" smtClean="0">
                <a:latin typeface="Monaco"/>
              </a:rPr>
              <a:t>spieleFressenTonAb</a:t>
            </a:r>
            <a:r>
              <a:rPr lang="de-DE" sz="1000" dirty="0" smtClean="0">
                <a:latin typeface="Monaco"/>
              </a:rPr>
              <a:t>);</a:t>
            </a:r>
            <a:r>
              <a:rPr lang="de-DE" sz="1000" dirty="0" smtClean="0">
                <a:latin typeface="Monaco"/>
              </a:rPr>
              <a:t> </a:t>
            </a: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}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.neuerFeuerball(5,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de-DE" sz="1000" dirty="0" smtClean="0">
                <a:latin typeface="Monaco"/>
              </a:rPr>
              <a:t>.</a:t>
            </a:r>
            <a:r>
              <a:rPr lang="de-DE" sz="1000" b="1" dirty="0" err="1">
                <a:latin typeface="Monaco"/>
              </a:rPr>
              <a:t>onCollect</a:t>
            </a:r>
            <a:r>
              <a:rPr lang="de-DE" sz="1000" dirty="0">
                <a:latin typeface="Monaco"/>
              </a:rPr>
              <a:t>(</a:t>
            </a:r>
            <a:r>
              <a:rPr lang="de-DE" sz="1000" dirty="0" err="1">
                <a:latin typeface="Monaco"/>
              </a:rPr>
              <a:t>function</a:t>
            </a:r>
            <a:r>
              <a:rPr lang="de-DE" sz="1000" dirty="0">
                <a:latin typeface="Monaco"/>
              </a:rPr>
              <a:t>()</a:t>
            </a:r>
          </a:p>
          <a:p>
            <a:r>
              <a:rPr lang="de-DE" sz="1000" dirty="0" smtClean="0">
                <a:latin typeface="Monaco"/>
              </a:rPr>
              <a:t>    {</a:t>
            </a:r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>
                <a:latin typeface="Monaco"/>
              </a:rPr>
              <a:t>irrgarten.</a:t>
            </a:r>
            <a:r>
              <a:rPr lang="de-DE" sz="1000" b="1" dirty="0" err="1">
                <a:latin typeface="Monaco"/>
              </a:rPr>
              <a:t>schreibeText</a:t>
            </a:r>
            <a:r>
              <a:rPr lang="de-DE" sz="1000" b="1" dirty="0">
                <a:latin typeface="Monaco"/>
              </a:rPr>
              <a:t> </a:t>
            </a:r>
            <a:r>
              <a:rPr lang="de-DE" sz="1000" b="1" dirty="0" smtClean="0">
                <a:latin typeface="Monaco"/>
              </a:rPr>
              <a:t>(</a:t>
            </a:r>
            <a:r>
              <a:rPr lang="de-DE" sz="1000" b="1" dirty="0">
                <a:solidFill>
                  <a:schemeClr val="accent1">
                    <a:lumMod val="50000"/>
                  </a:schemeClr>
                </a:solidFill>
                <a:latin typeface="Monaco"/>
              </a:rPr>
              <a:t>5</a:t>
            </a:r>
            <a:r>
              <a:rPr lang="de-DE" sz="1000" b="1" dirty="0" smtClean="0">
                <a:latin typeface="Monaco"/>
              </a:rPr>
              <a:t>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'Ende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dirty="0" smtClean="0">
                <a:latin typeface="Monaco"/>
              </a:rPr>
              <a:t>);</a:t>
            </a:r>
            <a:endParaRPr lang="de-DE" sz="1000" b="1" dirty="0" smtClean="0">
              <a:latin typeface="Monaco"/>
            </a:endParaRP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  }</a:t>
            </a:r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);</a:t>
            </a:r>
            <a:endParaRPr lang="de-DE" sz="1000" dirty="0">
              <a:latin typeface="Monaco"/>
            </a:endParaRP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dirty="0" err="1">
                <a:solidFill>
                  <a:schemeClr val="accent5">
                    <a:lumMod val="50000"/>
                  </a:schemeClr>
                </a:solidFill>
                <a:latin typeface="Monaco"/>
              </a:rPr>
              <a:t>f</a:t>
            </a:r>
            <a:r>
              <a:rPr lang="de-DE" sz="1000" b="1" dirty="0" err="1" smtClean="0">
                <a:solidFill>
                  <a:schemeClr val="accent5">
                    <a:lumMod val="50000"/>
                  </a:schemeClr>
                </a:solidFill>
                <a:latin typeface="Monaco"/>
              </a:rPr>
              <a:t>unction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dirty="0" err="1">
                <a:latin typeface="Monaco"/>
              </a:rPr>
              <a:t>spieleFressenTonAb</a:t>
            </a:r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() 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{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   </a:t>
            </a:r>
            <a:r>
              <a:rPr lang="de-DE" sz="1000" dirty="0" err="1" smtClean="0">
                <a:latin typeface="Monaco"/>
              </a:rPr>
              <a:t>new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b="1" dirty="0">
                <a:latin typeface="Monaco"/>
              </a:rPr>
              <a:t>Audio</a:t>
            </a:r>
            <a:r>
              <a:rPr lang="de-DE" sz="1000" dirty="0">
                <a:latin typeface="Monaco"/>
              </a:rPr>
              <a:t>('./</a:t>
            </a:r>
            <a:r>
              <a:rPr lang="de-DE" sz="1000" dirty="0" err="1">
                <a:latin typeface="Monaco"/>
              </a:rPr>
              <a:t>sounds</a:t>
            </a:r>
            <a:r>
              <a:rPr lang="de-DE" sz="1000" dirty="0">
                <a:latin typeface="Monaco"/>
              </a:rPr>
              <a:t>/pacmanFressen.wav').</a:t>
            </a:r>
            <a:r>
              <a:rPr lang="de-DE" sz="1000" dirty="0" err="1">
                <a:latin typeface="Monaco"/>
              </a:rPr>
              <a:t>play</a:t>
            </a:r>
            <a:r>
              <a:rPr lang="de-DE" sz="1000" dirty="0" smtClean="0">
                <a:latin typeface="Monaco"/>
              </a:rPr>
              <a:t>();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}</a:t>
            </a:r>
            <a:endParaRPr lang="de-DE" sz="1000" dirty="0">
              <a:latin typeface="Monaco"/>
            </a:endParaRP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2860065" y="3787066"/>
            <a:ext cx="2214382" cy="2430891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80910" y="4907852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3061981" y="4205880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2484748" y="4319184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6125650" y="4629062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ENDE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4373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 2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2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939" y="36098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Freihandform 121"/>
          <p:cNvSpPr/>
          <p:nvPr/>
        </p:nvSpPr>
        <p:spPr>
          <a:xfrm flipV="1">
            <a:off x="2813145" y="4853935"/>
            <a:ext cx="3205823" cy="245828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64989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</a:p>
        </p:txBody>
      </p:sp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696</Words>
  <Application>Microsoft Office PowerPoint</Application>
  <PresentationFormat>A4-Papier (210 x 297 mm)</PresentationFormat>
  <Paragraphs>421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Monaco</vt:lpstr>
      <vt:lpstr>Segoe Print</vt:lpstr>
      <vt:lpstr>Wingdings</vt:lpstr>
      <vt:lpstr>Office-Design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Martin Tepper</cp:lastModifiedBy>
  <cp:revision>38</cp:revision>
  <cp:lastPrinted>2016-11-02T17:15:13Z</cp:lastPrinted>
  <dcterms:created xsi:type="dcterms:W3CDTF">2016-10-27T11:21:48Z</dcterms:created>
  <dcterms:modified xsi:type="dcterms:W3CDTF">2017-10-23T05:43:35Z</dcterms:modified>
</cp:coreProperties>
</file>

<file path=docProps/thumbnail.jpeg>
</file>